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11"/>
    <p:restoredTop sz="94681"/>
  </p:normalViewPr>
  <p:slideViewPr>
    <p:cSldViewPr snapToGrid="0" snapToObjects="1">
      <p:cViewPr varScale="1">
        <p:scale>
          <a:sx n="101" d="100"/>
          <a:sy n="101" d="100"/>
        </p:scale>
        <p:origin x="-968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04B1-0289-475F-B59C-94B8659600FC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05C8-628E-46E8-B159-6F7D5E863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3E925-19D4-4090-A787-36F8BF99A768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A440-AC42-41A1-809F-8C7440987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D813-71CF-42E1-8C03-2F07A4AC0D3A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91D9-E236-42BD-8322-9A3124D5D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CC5EF-91EF-433A-822A-0E2A4360652B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3EBF-8B15-47D0-8F4D-599CB196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AFDD-265A-4F4D-BC49-0324C0F69CC0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3C75C-2946-4FD2-8313-F838C86CC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D241E-407E-412B-9751-9C1C8B3BA983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A3C2-C0F4-4519-AB92-5B0F708D3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07449-ADA9-4239-8856-4791CADBFEC5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6FA8-6F75-4F8F-A904-0D834D74E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7D3E-B593-4269-B1F8-52D261791454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CD730-DA7D-434D-84EC-18B2B42A8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0B605-E0BE-4FCA-B37C-9B9DE78EEC9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7B739-6573-4C4B-B259-C57892C92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506E-6255-4652-9F3B-119114BB88DF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8DA4-3B16-4B71-9E2F-ED9B9FE5A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CCB0-0D49-4BBB-BF36-3A423FD89E47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F4406-A966-4918-9A24-27B2232F2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FB2EDB-3307-4762-9E89-12412EE82894}" type="datetimeFigureOut">
              <a:rPr lang="en-US"/>
              <a:pPr>
                <a:defRPr/>
              </a:pPr>
              <a:t>9/11/19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EE2A80-FBDD-4832-A884-E654BEF9A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5800" y="-468313"/>
            <a:ext cx="7772400" cy="2624138"/>
          </a:xfrm>
        </p:spPr>
        <p:txBody>
          <a:bodyPr/>
          <a:lstStyle/>
          <a:p>
            <a:r>
              <a:rPr lang="en-US" sz="3000">
                <a:latin typeface="Palatino" pitchFamily="-72" charset="0"/>
                <a:ea typeface="Palatino" pitchFamily="-72" charset="0"/>
                <a:cs typeface="Palatino" pitchFamily="-72" charset="0"/>
              </a:rPr>
              <a:t>Northern Paper Wasp </a:t>
            </a:r>
            <a:r>
              <a:rPr lang="en-US" sz="3000" i="1">
                <a:latin typeface="Palatino" pitchFamily="-72" charset="0"/>
                <a:ea typeface="Palatino" pitchFamily="-72" charset="0"/>
                <a:cs typeface="Palatino" pitchFamily="-72" charset="0"/>
              </a:rPr>
              <a:t>(Polistes fuscatus)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46688"/>
            <a:ext cx="6848475" cy="11207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Wasps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3315" name="Picture 3" descr="2005March29Wasp4D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277938"/>
            <a:ext cx="7451725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" pitchFamily="-72" charset="0"/>
                <a:ea typeface="Palatino" pitchFamily="-72" charset="0"/>
                <a:cs typeface="Palatino" pitchFamily="-72" charset="0"/>
              </a:rPr>
              <a:t>Northern Paper Wasp </a:t>
            </a:r>
            <a:r>
              <a:rPr lang="en-US" sz="4000" i="1">
                <a:latin typeface="Palatino" pitchFamily="-72" charset="0"/>
                <a:ea typeface="Palatino" pitchFamily="-72" charset="0"/>
                <a:cs typeface="Palatino" pitchFamily="-72" charset="0"/>
              </a:rPr>
              <a:t>(Polistes fuscatus)</a:t>
            </a:r>
          </a:p>
        </p:txBody>
      </p:sp>
      <p:pic>
        <p:nvPicPr>
          <p:cNvPr id="14338" name="Content Placeholder 3" descr="2005March29Wasp1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" pitchFamily="-72" charset="0"/>
                <a:ea typeface="Palatino" pitchFamily="-72" charset="0"/>
                <a:cs typeface="Palatino" pitchFamily="-72" charset="0"/>
              </a:rPr>
              <a:t>Northern Paper Wasp </a:t>
            </a:r>
            <a:r>
              <a:rPr lang="en-US" sz="4000" i="1">
                <a:latin typeface="Palatino" pitchFamily="-72" charset="0"/>
                <a:ea typeface="Palatino" pitchFamily="-72" charset="0"/>
                <a:cs typeface="Palatino" pitchFamily="-72" charset="0"/>
              </a:rPr>
              <a:t>(Polistes fuscatus)</a:t>
            </a:r>
          </a:p>
        </p:txBody>
      </p:sp>
      <p:pic>
        <p:nvPicPr>
          <p:cNvPr id="15362" name="Content Placeholder 3" descr="2005March29Wasp2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" pitchFamily="-72" charset="0"/>
                <a:ea typeface="Palatino" pitchFamily="-72" charset="0"/>
                <a:cs typeface="Palatino" pitchFamily="-72" charset="0"/>
              </a:rPr>
              <a:t>Northern Paper Wasp </a:t>
            </a:r>
            <a:r>
              <a:rPr lang="en-US" sz="4000" i="1">
                <a:latin typeface="Palatino" pitchFamily="-72" charset="0"/>
                <a:ea typeface="Palatino" pitchFamily="-72" charset="0"/>
                <a:cs typeface="Palatino" pitchFamily="-72" charset="0"/>
              </a:rPr>
              <a:t>(Polistes fuscatus)</a:t>
            </a:r>
          </a:p>
        </p:txBody>
      </p:sp>
      <p:pic>
        <p:nvPicPr>
          <p:cNvPr id="16386" name="Content Placeholder 3" descr="2005March29Wasp3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Palatino" pitchFamily="-72" charset="0"/>
                <a:ea typeface="Palatino" pitchFamily="-72" charset="0"/>
                <a:cs typeface="Palatino" pitchFamily="-72" charset="0"/>
              </a:rPr>
              <a:t>Northern Paper Wasp </a:t>
            </a:r>
            <a:r>
              <a:rPr lang="en-US" sz="4000" i="1">
                <a:latin typeface="Palatino" pitchFamily="-72" charset="0"/>
                <a:ea typeface="Palatino" pitchFamily="-72" charset="0"/>
                <a:cs typeface="Palatino" pitchFamily="-72" charset="0"/>
              </a:rPr>
              <a:t>(Polistes fuscatus)</a:t>
            </a:r>
          </a:p>
        </p:txBody>
      </p:sp>
      <p:pic>
        <p:nvPicPr>
          <p:cNvPr id="17410" name="Content Placeholder 3" descr="2005March29Wasp5.jpg"/>
          <p:cNvPicPr>
            <a:picLocks noGrp="1" noChangeAspect="1"/>
          </p:cNvPicPr>
          <p:nvPr>
            <p:ph idx="1"/>
          </p:nvPr>
        </p:nvPicPr>
        <p:blipFill>
          <a:blip r:embed="rId2"/>
          <a:srcRect t="8752" b="8752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</Words>
  <Application>Microsoft Macintosh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ＭＳ Ｐゴシック</vt:lpstr>
      <vt:lpstr>Arial</vt:lpstr>
      <vt:lpstr>Palatino</vt:lpstr>
      <vt:lpstr>Office Theme</vt:lpstr>
      <vt:lpstr>Northern Paper Wasp (Polistes fuscatus)</vt:lpstr>
      <vt:lpstr>Northern Paper Wasp (Polistes fuscatus)</vt:lpstr>
      <vt:lpstr>Northern Paper Wasp (Polistes fuscatus)</vt:lpstr>
      <vt:lpstr>Northern Paper Wasp (Polistes fuscatus)</vt:lpstr>
      <vt:lpstr>Northern Paper Wasp (Polistes fuscatus)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Loretta &amp; Hildegard Kuse</dc:creator>
  <cp:keywords/>
  <cp:lastModifiedBy>Cathy Retzer</cp:lastModifiedBy>
  <cp:revision>8</cp:revision>
  <dcterms:created xsi:type="dcterms:W3CDTF">2019-09-06T04:08:37Z</dcterms:created>
  <dcterms:modified xsi:type="dcterms:W3CDTF">2019-09-12T00:03:27Z</dcterms:modified>
</cp:coreProperties>
</file>