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59" r:id="rId4"/>
    <p:sldId id="257" r:id="rId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1"/>
    <p:restoredTop sz="94603"/>
  </p:normalViewPr>
  <p:slideViewPr>
    <p:cSldViewPr snapToGrid="0" snapToObjects="1">
      <p:cViewPr varScale="1">
        <p:scale>
          <a:sx n="101" d="100"/>
          <a:sy n="101" d="100"/>
        </p:scale>
        <p:origin x="-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F0BB40-A3D6-4A27-98E0-551B7F7B8120}" type="datetimeFigureOut">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56C551-6B02-4D03-AF1E-DE8FEB06EF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FB6BFD-5B56-4113-BBAC-3D05A9BDAEAA}" type="datetimeFigureOut">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C52543-4472-4A45-BCC5-5F116BD79D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BA65EA-F3EE-4048-97C1-92EFDDBC19B0}" type="datetimeFigureOut">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1E6D5-CD7E-4764-8293-261E87346E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178198-C64B-4A82-9F08-70206A3CA057}" type="datetimeFigureOut">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F779F2-B3C9-4010-A6B1-13991ACB3C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DDC83C-B382-49A9-BC64-ADE59ECD867D}" type="datetimeFigureOut">
              <a:rPr lang="en-US"/>
              <a:pPr>
                <a:defRPr/>
              </a:pPr>
              <a:t>9/11/19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3B1817-7126-435C-8B95-F4A0EBE797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8E4279-DE2E-45D1-9A8D-63B088DAFD12}" type="datetimeFigureOut">
              <a:rPr lang="en-US"/>
              <a:pPr>
                <a:defRPr/>
              </a:pPr>
              <a:t>9/11/19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78C50E-2F94-4058-B819-4DA15F043D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12CD6F-7CC5-482B-AA99-77E8DD4BB328}" type="datetimeFigureOut">
              <a:rPr lang="en-US"/>
              <a:pPr>
                <a:defRPr/>
              </a:pPr>
              <a:t>9/11/19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94773B-CF7B-4A61-A6DA-E62427ADFA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657241F-5380-4D11-BBB2-E6555D82941C}" type="datetimeFigureOut">
              <a:rPr lang="en-US"/>
              <a:pPr>
                <a:defRPr/>
              </a:pPr>
              <a:t>9/11/19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72C7D2-4371-417D-A234-01B9D8A13B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4689C0-418A-4564-A4F6-34403B739AD5}" type="datetimeFigureOut">
              <a:rPr lang="en-US"/>
              <a:pPr>
                <a:defRPr/>
              </a:pPr>
              <a:t>9/11/19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F39613-E071-4BCA-8124-FA17FA7158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25DE60-FDDF-4DC2-A779-A8D27410694E}" type="datetimeFigureOut">
              <a:rPr lang="en-US"/>
              <a:pPr>
                <a:defRPr/>
              </a:pPr>
              <a:t>9/11/19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8D746C-488D-42E5-B344-C1BB1E108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676209-46B3-4D2D-9ADC-42A82B343EEC}" type="datetimeFigureOut">
              <a:rPr lang="en-US"/>
              <a:pPr>
                <a:defRPr/>
              </a:pPr>
              <a:t>9/11/19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818450-6F52-4402-BFA2-2DF6CFFF3A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61002FC-4FC3-4C8F-83BB-9B2FC104C6CA}" type="datetimeFigureOut">
              <a:rPr lang="en-US"/>
              <a:pPr>
                <a:defRPr/>
              </a:pPr>
              <a:t>9/11/19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5AEE7B40-7C3E-4641-9E3D-22DE2B9522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35038" y="142875"/>
            <a:ext cx="7772400" cy="1470025"/>
          </a:xfrm>
        </p:spPr>
        <p:txBody>
          <a:bodyPr/>
          <a:lstStyle/>
          <a:p>
            <a:r>
              <a:rPr lang="en-US">
                <a:latin typeface="Palatino" pitchFamily="-72" charset="0"/>
              </a:rPr>
              <a:t>Pollination</a:t>
            </a:r>
          </a:p>
        </p:txBody>
      </p:sp>
      <p:pic>
        <p:nvPicPr>
          <p:cNvPr id="13314" name="Picture 3"/>
          <p:cNvPicPr>
            <a:picLocks noChangeAspect="1"/>
          </p:cNvPicPr>
          <p:nvPr/>
        </p:nvPicPr>
        <p:blipFill>
          <a:blip r:embed="rId2"/>
          <a:srcRect/>
          <a:stretch>
            <a:fillRect/>
          </a:stretch>
        </p:blipFill>
        <p:spPr bwMode="auto">
          <a:xfrm>
            <a:off x="1076325" y="1387475"/>
            <a:ext cx="7332663" cy="5197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Palatino" pitchFamily="-72" charset="0"/>
              </a:rPr>
              <a:t>Pollination</a:t>
            </a:r>
          </a:p>
        </p:txBody>
      </p:sp>
      <p:sp>
        <p:nvSpPr>
          <p:cNvPr id="14338" name="Content Placeholder 2"/>
          <p:cNvSpPr>
            <a:spLocks noGrp="1"/>
          </p:cNvSpPr>
          <p:nvPr>
            <p:ph idx="1"/>
          </p:nvPr>
        </p:nvSpPr>
        <p:spPr/>
        <p:txBody>
          <a:bodyPr/>
          <a:lstStyle/>
          <a:p>
            <a:r>
              <a:rPr lang="en-US">
                <a:latin typeface="Palatino" pitchFamily="-72" charset="0"/>
              </a:rPr>
              <a:t>When a bee beats its wings rapidly, that causes vibrations in the air.  Our human ears hear those vibrations as buzzing.  The bigger the bee, the slower its wings beat.</a:t>
            </a:r>
          </a:p>
          <a:p>
            <a:r>
              <a:rPr lang="en-US">
                <a:latin typeface="Palatino" pitchFamily="-72" charset="0"/>
              </a:rPr>
              <a:t>When bumblebees or other pollinating bees come to a flower, the buzzing vibrations of the wings and bodies cause pollen in the flower to shake loose.</a:t>
            </a:r>
          </a:p>
          <a:p>
            <a:endParaRPr lang="en-US">
              <a:latin typeface="Palatino" pitchFamily="-72" charset="0"/>
            </a:endParaRPr>
          </a:p>
          <a:p>
            <a:endParaRPr lang="en-US">
              <a:latin typeface="Palatino" pitchFamily="-7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Palatino" pitchFamily="-72" charset="0"/>
              </a:rPr>
              <a:t>Pollination</a:t>
            </a:r>
          </a:p>
        </p:txBody>
      </p:sp>
      <p:sp>
        <p:nvSpPr>
          <p:cNvPr id="3" name="Content Placeholder 2">
            <a:extLst>
              <a:ext uri="{FF2B5EF4-FFF2-40B4-BE49-F238E27FC236}"/>
            </a:extLst>
          </p:cNvPr>
          <p:cNvSpPr>
            <a:spLocks noGrp="1"/>
          </p:cNvSpPr>
          <p:nvPr>
            <p:ph idx="1"/>
          </p:nvPr>
        </p:nvSpPr>
        <p:spPr>
          <a:xfrm>
            <a:off x="563563" y="1514475"/>
            <a:ext cx="8229600" cy="4525963"/>
          </a:xfrm>
        </p:spPr>
        <p:txBody>
          <a:bodyPr rtlCol="0">
            <a:normAutofit fontScale="92500"/>
          </a:bodyPr>
          <a:lstStyle/>
          <a:p>
            <a:pPr marL="0" indent="0" fontAlgn="auto">
              <a:spcAft>
                <a:spcPts val="0"/>
              </a:spcAft>
              <a:buFont typeface="Arial"/>
              <a:buNone/>
              <a:defRPr/>
            </a:pPr>
            <a:endParaRPr lang="en-US" dirty="0">
              <a:latin typeface="Palatino" pitchFamily="2" charset="77"/>
              <a:ea typeface="+mn-ea"/>
              <a:cs typeface="+mn-cs"/>
            </a:endParaRPr>
          </a:p>
          <a:p>
            <a:pPr marL="457200" indent="-457200" fontAlgn="auto">
              <a:spcAft>
                <a:spcPts val="0"/>
              </a:spcAft>
              <a:buFont typeface="Arial" panose="020B0604020202020204" pitchFamily="34" charset="0"/>
              <a:buChar char="•"/>
              <a:defRPr/>
            </a:pPr>
            <a:r>
              <a:rPr lang="en-US" dirty="0">
                <a:latin typeface="Palatino" pitchFamily="2" charset="77"/>
                <a:ea typeface="+mn-ea"/>
                <a:cs typeface="+mn-cs"/>
              </a:rPr>
              <a:t>The pollen may stick to the hairy body and be carried to another flower.  The bee may put the pollen into its pollen baskets and take it home to make food called beebread.</a:t>
            </a:r>
          </a:p>
          <a:p>
            <a:pPr fontAlgn="auto">
              <a:spcAft>
                <a:spcPts val="0"/>
              </a:spcAft>
              <a:buFont typeface="Arial"/>
              <a:buChar char="•"/>
              <a:defRPr/>
            </a:pPr>
            <a:r>
              <a:rPr lang="en-US" dirty="0">
                <a:latin typeface="Palatino" pitchFamily="2" charset="77"/>
                <a:ea typeface="+mn-ea"/>
                <a:cs typeface="+mn-cs"/>
              </a:rPr>
              <a:t>Some pollen may fly into the air and land on another flower and pollinate it.</a:t>
            </a:r>
          </a:p>
          <a:p>
            <a:pPr fontAlgn="auto">
              <a:spcAft>
                <a:spcPts val="0"/>
              </a:spcAft>
              <a:buFont typeface="Arial"/>
              <a:buChar char="•"/>
              <a:defRPr/>
            </a:pPr>
            <a:r>
              <a:rPr lang="en-US" dirty="0">
                <a:latin typeface="Palatino" pitchFamily="2" charset="77"/>
                <a:ea typeface="+mn-ea"/>
                <a:cs typeface="+mn-cs"/>
              </a:rPr>
              <a:t>Wind also carries pollen from some plants to others of the same species.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7" name="Picture 3"/>
          <p:cNvPicPr>
            <a:picLocks noChangeAspect="1"/>
          </p:cNvPicPr>
          <p:nvPr/>
        </p:nvPicPr>
        <p:blipFill>
          <a:blip r:embed="rId2"/>
          <a:srcRect/>
          <a:stretch>
            <a:fillRect/>
          </a:stretch>
        </p:blipFill>
        <p:spPr bwMode="auto">
          <a:xfrm>
            <a:off x="938213" y="0"/>
            <a:ext cx="726757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TotalTime>
  <Words>120</Words>
  <Application>Microsoft Macintosh PowerPoint</Application>
  <PresentationFormat>On-screen Show (4:3)</PresentationFormat>
  <Paragraphs>9</Paragraphs>
  <Slides>4</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vt:i4>
      </vt:variant>
    </vt:vector>
  </HeadingPairs>
  <TitlesOfParts>
    <vt:vector size="9" baseType="lpstr">
      <vt:lpstr>Calibri</vt:lpstr>
      <vt:lpstr>ＭＳ Ｐゴシック</vt:lpstr>
      <vt:lpstr>Arial</vt:lpstr>
      <vt:lpstr>Palatino</vt:lpstr>
      <vt:lpstr>Office Theme</vt:lpstr>
      <vt:lpstr>Pollination</vt:lpstr>
      <vt:lpstr>Pollination</vt:lpstr>
      <vt:lpstr>Pollination</vt:lpstr>
      <vt:lpstr>PowerPoint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Pollination</dc:title>
  <dc:creator>Loretta &amp; Hildegard Kuse</dc:creator>
  <cp:lastModifiedBy>Cathy Retzer</cp:lastModifiedBy>
  <cp:revision>14</cp:revision>
  <dcterms:created xsi:type="dcterms:W3CDTF">2019-09-05T09:55:20Z</dcterms:created>
  <dcterms:modified xsi:type="dcterms:W3CDTF">2019-09-11T20:49:18Z</dcterms:modified>
</cp:coreProperties>
</file>