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11"/>
    <p:restoredTop sz="94673"/>
  </p:normalViewPr>
  <p:slideViewPr>
    <p:cSldViewPr snapToGrid="0" snapToObjects="1">
      <p:cViewPr varScale="1">
        <p:scale>
          <a:sx n="101" d="100"/>
          <a:sy n="101" d="100"/>
        </p:scale>
        <p:origin x="-9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BFD43B-4D23-4FB5-99BC-A88726672CD0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C78AE6-E6BD-404A-B587-7EE6A71D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8A4-61B0-4A80-B19D-EC232F725FC7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E917A-64E3-43B2-B9DE-DEDAE4DA8C95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8DDE-F58C-4511-B5A1-E28E9CA08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A4D1B-BCAC-4A0D-BF75-D130ACC00D56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8B299-B42B-4E99-A268-87615B357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CC23-BE65-4DAE-AE3B-5EFCA4B92408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48353-ADE6-44BE-94D0-A16FCE05A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0D43-91CD-4319-B418-DA99CF6D4D7D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F124-D6B9-490C-AD01-4CE2317F3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64-865F-4BB3-80E6-AA2D290B803D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7075-3759-4CA4-8347-47F359C17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7B131-817B-4E59-BE45-2645BEE6C59F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3F85F-96DD-4658-AB6F-894C0CA1B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32EF6-89EB-469A-B4FD-4294764A8151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21F54-6760-4A8F-96BC-8ECFC8B53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05288-4EE1-44E7-A406-7AD29B04D03D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72D70-B630-4D30-B26C-9D021C9E7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4C88-56AD-467A-8A47-DCC3819C4B71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17D0A-8DE9-41F3-8E3B-F2D14B22C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53C9-CA26-4BA0-B4E7-12CD54AFEFF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89F69-0181-4C95-9BE8-F0D29EDC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8D895-A31B-4695-BCB1-638864596474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5531-75E9-4F61-905A-5866CD7E7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5278C7-960C-4882-B41B-807103A38530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857AF-FE50-4FA5-8D7A-36130E476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1036638" y="-1085850"/>
            <a:ext cx="7772400" cy="4686300"/>
          </a:xfrm>
        </p:spPr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</a:p>
        </p:txBody>
      </p:sp>
      <p:pic>
        <p:nvPicPr>
          <p:cNvPr id="14339" name="Picture 3" descr="2015August3Pelecinidwasp3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8338" y="1830388"/>
            <a:ext cx="61690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23554" name="Content Placeholder 3" descr="IMG_0332.JPG"/>
          <p:cNvPicPr>
            <a:picLocks noGrp="1" noChangeAspect="1"/>
          </p:cNvPicPr>
          <p:nvPr>
            <p:ph idx="1"/>
          </p:nvPr>
        </p:nvPicPr>
        <p:blipFill>
          <a:blip r:embed="rId3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15362" name="Content Placeholder 3" descr="2015August3PelecinidWasp323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16386" name="Content Placeholder 3" descr="2015August3PelecinidWasp328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17410" name="Content Placeholder 3" descr="IMG_0323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18434" name="Content Placeholder 3" descr="IMG_0323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</a:rPr>
              <a:t>This wasp lays eggs in the ground and develops there.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20482" name="Content Placeholder 3" descr="IMG_0325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21506" name="Content Placeholder 3" descr="IMG_0326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Pelecinid Wasp</a:t>
            </a:r>
            <a:endParaRPr lang="en-US"/>
          </a:p>
        </p:txBody>
      </p:sp>
      <p:pic>
        <p:nvPicPr>
          <p:cNvPr id="22530" name="Content Placeholder 3" descr="IMG_0331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31</Words>
  <Application>Microsoft Macintosh PowerPoint</Application>
  <PresentationFormat>On-screen Show (4:3)</PresentationFormat>
  <Paragraphs>12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ＭＳ Ｐゴシック</vt:lpstr>
      <vt:lpstr>Arial</vt:lpstr>
      <vt:lpstr>Palatino</vt:lpstr>
      <vt:lpstr>Office Theme</vt:lpstr>
      <vt:lpstr>Pelecinid Wasp</vt:lpstr>
      <vt:lpstr>Pelecinid Wasp</vt:lpstr>
      <vt:lpstr>Pelecinid Wasp</vt:lpstr>
      <vt:lpstr>Pelecinid Wasp</vt:lpstr>
      <vt:lpstr>Pelecinid Wasp</vt:lpstr>
      <vt:lpstr>Pelecinid Wasp</vt:lpstr>
      <vt:lpstr>Pelecinid Wasp</vt:lpstr>
      <vt:lpstr>Pelecinid Wasp</vt:lpstr>
      <vt:lpstr>Pelecinid Wasp</vt:lpstr>
      <vt:lpstr>Pelecinid Wasp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Pelecinid Wasp</dc:title>
  <dc:creator>Loretta &amp; Hildegard Kuse</dc:creator>
  <cp:lastModifiedBy>Cathy Retzer</cp:lastModifiedBy>
  <cp:revision>9</cp:revision>
  <dcterms:created xsi:type="dcterms:W3CDTF">2019-09-06T04:31:42Z</dcterms:created>
  <dcterms:modified xsi:type="dcterms:W3CDTF">2019-09-11T20:53:12Z</dcterms:modified>
</cp:coreProperties>
</file>