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11"/>
    <p:restoredTop sz="94673"/>
  </p:normalViewPr>
  <p:slideViewPr>
    <p:cSldViewPr snapToGrid="0" snapToObjects="1">
      <p:cViewPr varScale="1">
        <p:scale>
          <a:sx n="101" d="100"/>
          <a:sy n="101" d="100"/>
        </p:scale>
        <p:origin x="-9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BA2E9-1EDD-403F-A510-491E66A2441C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A0D2F-EE55-4F3D-BCB6-A78E02481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25F3-5FD2-47B5-A338-A17D3D841116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D14FB-E16D-4DB0-B08E-81FDF5698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C5A67-03B5-438E-B0C9-C8E0C7DA8C6D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782A5-01FF-418B-A06C-982204CA2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43075-B5DD-4C8C-BD88-03AACA29B227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C97EF-8D10-459B-A651-8889C39C4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2DCB2-F92C-4683-BC5C-0240524462F7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E9A8-3530-4791-98FD-1A7E1AFDF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39520-19A8-4205-A16A-910E5B3F1E29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52EBF-156D-4741-A361-08DEE386F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84D7B-D6E7-45F5-AE40-45433539D103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7CF33-6A23-4DCA-8778-761F2D135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AD361-E263-45AC-96F1-4C6559912910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4820B-BB29-40D8-B35F-A0C2331B1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7208-DFB1-480D-AB51-AD0F026F6CF0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64F77-F4E3-4C34-9AEB-74D867022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18F41-49F6-42C4-8612-9E60C33EED94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D0CE5-A8B9-4374-A7BA-44221244D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E4D98-6934-4769-8C0C-68F5751237AC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69742-BA87-426B-ADD5-6C622A5C2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904E55-C223-4B53-BF24-3C7CED1DEF82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8E11B6A-F03D-4C11-B8DC-E60CD8F20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-1169988"/>
            <a:ext cx="7772400" cy="4770438"/>
          </a:xfrm>
        </p:spPr>
        <p:txBody>
          <a:bodyPr/>
          <a:lstStyle/>
          <a:p>
            <a:r>
              <a:rPr lang="en-US">
                <a:latin typeface="Palatino" pitchFamily="-72" charset="0"/>
              </a:rPr>
              <a:t>Mosquitoes</a:t>
            </a:r>
            <a:br>
              <a:rPr lang="en-US">
                <a:latin typeface="Palatino" pitchFamily="-72" charset="0"/>
              </a:rPr>
            </a:br>
            <a:r>
              <a:rPr lang="en-US" sz="2500">
                <a:latin typeface="Palatino" pitchFamily="-72" charset="0"/>
              </a:rPr>
              <a:t>Walter Kuse drew this picture of a Mosquito.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3315" name="Picture 3" descr="MosquitoDrawingWKus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6663" y="1797050"/>
            <a:ext cx="722153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alatino" pitchFamily="-72" charset="0"/>
              </a:rPr>
              <a:t>A Mosquito on Fruit</a:t>
            </a:r>
          </a:p>
        </p:txBody>
      </p:sp>
      <p:pic>
        <p:nvPicPr>
          <p:cNvPr id="14338" name="Content Placeholder 3" descr="IMG_6951.JPG"/>
          <p:cNvPicPr>
            <a:picLocks noGrp="1" noChangeAspect="1"/>
          </p:cNvPicPr>
          <p:nvPr>
            <p:ph idx="1"/>
          </p:nvPr>
        </p:nvPicPr>
        <p:blipFill>
          <a:blip r:embed="rId2"/>
          <a:srcRect t="8752" b="8752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Palatino" pitchFamily="-72" charset="0"/>
              </a:rPr>
              <a:t>A Male Mosquito</a:t>
            </a:r>
            <a:br>
              <a:rPr lang="en-US" sz="4000">
                <a:latin typeface="Palatino" pitchFamily="-72" charset="0"/>
              </a:rPr>
            </a:br>
            <a:r>
              <a:rPr lang="en-US" sz="4000">
                <a:latin typeface="Palatino" pitchFamily="-72" charset="0"/>
              </a:rPr>
              <a:t>(Note the furry antennae.)</a:t>
            </a:r>
          </a:p>
        </p:txBody>
      </p:sp>
      <p:pic>
        <p:nvPicPr>
          <p:cNvPr id="15362" name="Content Placeholder 3" descr="2010Oct4MaleMosquito.jpg"/>
          <p:cNvPicPr>
            <a:picLocks noGrp="1" noChangeAspect="1"/>
          </p:cNvPicPr>
          <p:nvPr>
            <p:ph idx="1"/>
          </p:nvPr>
        </p:nvPicPr>
        <p:blipFill>
          <a:blip r:embed="rId2"/>
          <a:srcRect t="8752" b="8752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alatino" pitchFamily="-72" charset="0"/>
              </a:rPr>
              <a:t>A Young Mosquito in Water</a:t>
            </a:r>
            <a:endParaRPr lang="en-US"/>
          </a:p>
        </p:txBody>
      </p:sp>
      <p:pic>
        <p:nvPicPr>
          <p:cNvPr id="16386" name="Content Placeholder 3" descr="2010August12MosquitoWriggler.jpg"/>
          <p:cNvPicPr>
            <a:picLocks noGrp="1" noChangeAspect="1"/>
          </p:cNvPicPr>
          <p:nvPr>
            <p:ph idx="1"/>
          </p:nvPr>
        </p:nvPicPr>
        <p:blipFill>
          <a:blip r:embed="rId2"/>
          <a:srcRect t="8733" b="8733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Palatino" pitchFamily="2" charset="77"/>
                <a:ea typeface="+mj-ea"/>
                <a:cs typeface="+mj-cs"/>
              </a:rPr>
              <a:t>A Mosquito Stinging Through Clothing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7410" name="Content Placeholder 3" descr="2004June17Mosquito.jpg"/>
          <p:cNvPicPr>
            <a:picLocks noGrp="1" noChangeAspect="1"/>
          </p:cNvPicPr>
          <p:nvPr>
            <p:ph idx="1"/>
          </p:nvPr>
        </p:nvPicPr>
        <p:blipFill>
          <a:blip r:embed="rId2"/>
          <a:srcRect t="11705" b="11705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30</Words>
  <Application>Microsoft Macintosh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ＭＳ Ｐゴシック</vt:lpstr>
      <vt:lpstr>Arial</vt:lpstr>
      <vt:lpstr>Palatino</vt:lpstr>
      <vt:lpstr>Office Theme</vt:lpstr>
      <vt:lpstr>Mosquitoes Walter Kuse drew this picture of a Mosquito.</vt:lpstr>
      <vt:lpstr>A Mosquito on Fruit</vt:lpstr>
      <vt:lpstr>A Male Mosquito (Note the furry antennae.)</vt:lpstr>
      <vt:lpstr>A Young Mosquito in Water</vt:lpstr>
      <vt:lpstr>A Mosquito Stinging Through Clothing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Mosquitoes</dc:title>
  <dc:creator>Loretta &amp; Hildegard Kuse</dc:creator>
  <cp:lastModifiedBy>Cathy Retzer</cp:lastModifiedBy>
  <cp:revision>6</cp:revision>
  <dcterms:created xsi:type="dcterms:W3CDTF">2019-09-06T04:44:23Z</dcterms:created>
  <dcterms:modified xsi:type="dcterms:W3CDTF">2019-09-11T20:56:42Z</dcterms:modified>
</cp:coreProperties>
</file>