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Default Extension="emf" ContentType="image/x-emf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docProps/core.xml" ContentType="application/vnd.openxmlformats-package.core-properties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s/slide3.xml" ContentType="application/vnd.openxmlformats-officedocument.presentationml.slide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CC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11"/>
    <p:restoredTop sz="94673"/>
  </p:normalViewPr>
  <p:slideViewPr>
    <p:cSldViewPr snapToGrid="0" snapToObjects="1">
      <p:cViewPr varScale="1">
        <p:scale>
          <a:sx n="101" d="100"/>
          <a:sy n="101" d="100"/>
        </p:scale>
        <p:origin x="-96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43954-3539-4A46-8008-FA139AEC85E3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7EE0E-78C3-4824-A332-4E5FA98CAD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AB9F3-5CBA-4677-A650-0A053E4087B6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0FBB5-7BC9-4386-ABAC-3F7F55DA6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0394D-5DA3-4A19-B000-D9F3972F1EEB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59B55-DCF4-4355-93C3-50837AB303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33AC9-4BF2-42AA-9C34-024D6A220CE2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C3D7-DB2E-4778-905C-051A6DFF65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E2C80-3678-4A6D-B71F-C0C0C24967B0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7B693-1B61-4810-831B-188965570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93340-7FBC-4043-9E31-22C4F698807F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2B1EC-4518-4BF0-A71E-DB1DD646D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212FF-B368-4FC4-81F1-C9F7846102B9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6BC7C-65F7-42A5-A7A0-9663EF833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851BE-DD71-4A0F-A3E0-753060F572BC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51CB7-57D4-4533-BC36-5E57F2229D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67781-FF01-40EC-99D7-FEDFC96B1F59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54FF6-4C09-456F-AE1A-7AF8AEEDE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25AC4-954A-4070-BF42-39B50FF3651D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9A3B3-A3E4-4D89-8198-ADEB23454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200BB-DD88-4921-A050-6800C873ECE9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56D58-1DFB-49D8-A29C-8E4ACDB5C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6999C9D-AD1D-4E0B-8F21-2A752C123455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15105D4-4076-463E-9E7A-AFF304401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72" charset="-128"/>
          <a:cs typeface="ＭＳ Ｐゴシック" pitchFamily="-7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72" charset="0"/>
        <a:buChar char="•"/>
        <a:defRPr sz="3200" kern="12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72" charset="0"/>
        <a:buChar char="–"/>
        <a:defRPr sz="28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72" charset="0"/>
        <a:buChar char="•"/>
        <a:defRPr sz="24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72" charset="0"/>
        <a:buChar char="–"/>
        <a:defRPr sz="20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72" charset="0"/>
        <a:buChar char="»"/>
        <a:defRPr sz="20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2588"/>
            <a:ext cx="7772400" cy="11017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Palatino" pitchFamily="2" charset="77"/>
                <a:ea typeface="+mj-ea"/>
                <a:cs typeface="+mj-cs"/>
              </a:rPr>
              <a:t/>
            </a:r>
            <a:br>
              <a:rPr lang="en-US" dirty="0">
                <a:latin typeface="Palatino" pitchFamily="2" charset="77"/>
                <a:ea typeface="+mj-ea"/>
                <a:cs typeface="+mj-cs"/>
              </a:rPr>
            </a:br>
            <a:r>
              <a:rPr lang="en-US" dirty="0">
                <a:latin typeface="Palatino" pitchFamily="2" charset="77"/>
                <a:ea typeface="+mj-ea"/>
                <a:cs typeface="+mj-cs"/>
              </a:rPr>
              <a:t/>
            </a:r>
            <a:br>
              <a:rPr lang="en-US" dirty="0">
                <a:latin typeface="Palatino" pitchFamily="2" charset="77"/>
                <a:ea typeface="+mj-ea"/>
                <a:cs typeface="+mj-cs"/>
              </a:rPr>
            </a:br>
            <a:r>
              <a:rPr lang="en-US" dirty="0">
                <a:latin typeface="Palatino" pitchFamily="2" charset="77"/>
                <a:ea typeface="+mj-ea"/>
                <a:cs typeface="+mj-cs"/>
              </a:rPr>
              <a:t/>
            </a:r>
            <a:br>
              <a:rPr lang="en-US" dirty="0">
                <a:latin typeface="Palatino" pitchFamily="2" charset="77"/>
                <a:ea typeface="+mj-ea"/>
                <a:cs typeface="+mj-cs"/>
              </a:rPr>
            </a:br>
            <a:r>
              <a:rPr lang="en-US" dirty="0">
                <a:latin typeface="Palatino" pitchFamily="2" charset="77"/>
                <a:ea typeface="+mj-ea"/>
                <a:cs typeface="+mj-cs"/>
              </a:rPr>
              <a:t/>
            </a:r>
            <a:br>
              <a:rPr lang="en-US" dirty="0">
                <a:latin typeface="Palatino" pitchFamily="2" charset="77"/>
                <a:ea typeface="+mj-ea"/>
                <a:cs typeface="+mj-cs"/>
              </a:rPr>
            </a:br>
            <a:r>
              <a:rPr lang="en-US" dirty="0">
                <a:latin typeface="Palatino" pitchFamily="2" charset="77"/>
                <a:ea typeface="+mj-ea"/>
                <a:cs typeface="+mj-cs"/>
              </a:rPr>
              <a:t/>
            </a:r>
            <a:br>
              <a:rPr lang="en-US" dirty="0">
                <a:latin typeface="Palatino" pitchFamily="2" charset="77"/>
                <a:ea typeface="+mj-ea"/>
                <a:cs typeface="+mj-cs"/>
              </a:rPr>
            </a:br>
            <a:r>
              <a:rPr lang="en-US" dirty="0">
                <a:latin typeface="Palatino" pitchFamily="2" charset="77"/>
                <a:ea typeface="+mj-ea"/>
                <a:cs typeface="+mj-cs"/>
              </a:rPr>
              <a:t/>
            </a:r>
            <a:br>
              <a:rPr lang="en-US" dirty="0">
                <a:latin typeface="Palatino" pitchFamily="2" charset="77"/>
                <a:ea typeface="+mj-ea"/>
                <a:cs typeface="+mj-cs"/>
              </a:rPr>
            </a:br>
            <a:r>
              <a:rPr lang="en-US" dirty="0">
                <a:latin typeface="Palatino" pitchFamily="2" charset="77"/>
                <a:ea typeface="+mj-ea"/>
                <a:cs typeface="+mj-cs"/>
              </a:rPr>
              <a:t/>
            </a:r>
            <a:br>
              <a:rPr lang="en-US" dirty="0">
                <a:latin typeface="Palatino" pitchFamily="2" charset="77"/>
                <a:ea typeface="+mj-ea"/>
                <a:cs typeface="+mj-cs"/>
              </a:rPr>
            </a:br>
            <a:r>
              <a:rPr lang="en-US" dirty="0">
                <a:latin typeface="Palatino" pitchFamily="2" charset="77"/>
                <a:ea typeface="+mj-ea"/>
                <a:cs typeface="+mj-cs"/>
              </a:rPr>
              <a:t/>
            </a:r>
            <a:br>
              <a:rPr lang="en-US" dirty="0">
                <a:latin typeface="Palatino" pitchFamily="2" charset="77"/>
                <a:ea typeface="+mj-ea"/>
                <a:cs typeface="+mj-cs"/>
              </a:rPr>
            </a:br>
            <a:r>
              <a:rPr lang="en-US" dirty="0">
                <a:latin typeface="Palatino" pitchFamily="2" charset="77"/>
                <a:ea typeface="+mj-ea"/>
                <a:cs typeface="+mj-cs"/>
              </a:rPr>
              <a:t/>
            </a:r>
            <a:br>
              <a:rPr lang="en-US" dirty="0">
                <a:latin typeface="Palatino" pitchFamily="2" charset="77"/>
                <a:ea typeface="+mj-ea"/>
                <a:cs typeface="+mj-cs"/>
              </a:rPr>
            </a:br>
            <a:r>
              <a:rPr lang="en-US" dirty="0">
                <a:latin typeface="Palatino" pitchFamily="2" charset="77"/>
                <a:ea typeface="+mj-ea"/>
                <a:cs typeface="+mj-cs"/>
              </a:rPr>
              <a:t/>
            </a:r>
            <a:br>
              <a:rPr lang="en-US" dirty="0">
                <a:latin typeface="Palatino" pitchFamily="2" charset="77"/>
                <a:ea typeface="+mj-ea"/>
                <a:cs typeface="+mj-cs"/>
              </a:rPr>
            </a:br>
            <a:r>
              <a:rPr lang="en-US" dirty="0">
                <a:latin typeface="Palatino" pitchFamily="2" charset="77"/>
                <a:ea typeface="+mj-ea"/>
                <a:cs typeface="+mj-cs"/>
              </a:rPr>
              <a:t/>
            </a:r>
            <a:br>
              <a:rPr lang="en-US" dirty="0">
                <a:latin typeface="Palatino" pitchFamily="2" charset="77"/>
                <a:ea typeface="+mj-ea"/>
                <a:cs typeface="+mj-cs"/>
              </a:rPr>
            </a:br>
            <a:r>
              <a:rPr lang="en-US" dirty="0">
                <a:latin typeface="Palatino" pitchFamily="2" charset="77"/>
                <a:ea typeface="+mj-ea"/>
                <a:cs typeface="+mj-cs"/>
              </a:rPr>
              <a:t/>
            </a:r>
            <a:br>
              <a:rPr lang="en-US" dirty="0">
                <a:latin typeface="Palatino" pitchFamily="2" charset="77"/>
                <a:ea typeface="+mj-ea"/>
                <a:cs typeface="+mj-cs"/>
              </a:rPr>
            </a:br>
            <a:r>
              <a:rPr lang="en-US" dirty="0">
                <a:latin typeface="Palatino" pitchFamily="2" charset="77"/>
                <a:ea typeface="+mj-ea"/>
                <a:cs typeface="+mj-cs"/>
              </a:rPr>
              <a:t/>
            </a:r>
            <a:br>
              <a:rPr lang="en-US" dirty="0">
                <a:latin typeface="Palatino" pitchFamily="2" charset="77"/>
                <a:ea typeface="+mj-ea"/>
                <a:cs typeface="+mj-cs"/>
              </a:rPr>
            </a:br>
            <a:r>
              <a:rPr lang="en-US" dirty="0">
                <a:latin typeface="Palatino" pitchFamily="2" charset="77"/>
                <a:ea typeface="+mj-ea"/>
                <a:cs typeface="+mj-cs"/>
              </a:rPr>
              <a:t/>
            </a:r>
            <a:br>
              <a:rPr lang="en-US" dirty="0">
                <a:latin typeface="Palatino" pitchFamily="2" charset="77"/>
                <a:ea typeface="+mj-ea"/>
                <a:cs typeface="+mj-cs"/>
              </a:rPr>
            </a:br>
            <a:endParaRPr lang="en-US" dirty="0">
              <a:latin typeface="Palatino" pitchFamily="2" charset="77"/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1500"/>
            <a:ext cx="6400800" cy="8064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latin typeface="Palatino" pitchFamily="2" charset="77"/>
                <a:ea typeface="+mn-ea"/>
                <a:cs typeface="+mn-cs"/>
              </a:rPr>
              <a:t>Bumblebees</a:t>
            </a:r>
            <a:endParaRPr lang="en-US" dirty="0">
              <a:ea typeface="+mn-ea"/>
              <a:cs typeface="+mn-cs"/>
            </a:endParaRPr>
          </a:p>
        </p:txBody>
      </p:sp>
      <p:pic>
        <p:nvPicPr>
          <p:cNvPr id="1331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4563" y="1484313"/>
            <a:ext cx="6827837" cy="455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3838" y="1484313"/>
            <a:ext cx="2635250" cy="175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160338" y="250825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>
                <a:latin typeface="Palatino" pitchFamily="-72" charset="0"/>
              </a:rPr>
              <a:t/>
            </a:r>
            <a:br>
              <a:rPr lang="en-US" sz="4000">
                <a:latin typeface="Palatino" pitchFamily="-72" charset="0"/>
              </a:rPr>
            </a:br>
            <a:r>
              <a:rPr lang="en-US" sz="4000">
                <a:latin typeface="Palatino" pitchFamily="-72" charset="0"/>
              </a:rPr>
              <a:t>Bombus Ternarius Tricolored</a:t>
            </a:r>
            <a:br>
              <a:rPr lang="en-US" sz="4000">
                <a:latin typeface="Palatino" pitchFamily="-72" charset="0"/>
              </a:rPr>
            </a:br>
            <a:r>
              <a:rPr lang="en-US" sz="4000">
                <a:latin typeface="Palatino" pitchFamily="-72" charset="0"/>
              </a:rPr>
              <a:t>Bumblebee</a:t>
            </a:r>
            <a:br>
              <a:rPr lang="en-US" sz="4000">
                <a:latin typeface="Palatino" pitchFamily="-72" charset="0"/>
              </a:rPr>
            </a:br>
            <a:endParaRPr lang="en-US" sz="4000"/>
          </a:p>
        </p:txBody>
      </p:sp>
      <p:pic>
        <p:nvPicPr>
          <p:cNvPr id="1433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Palatino" pitchFamily="-72" charset="0"/>
                <a:ea typeface="Palatino" pitchFamily="-72" charset="0"/>
                <a:cs typeface="Palatino" pitchFamily="-72" charset="0"/>
              </a:rPr>
              <a:t>Bumblebee</a:t>
            </a:r>
          </a:p>
        </p:txBody>
      </p:sp>
      <p:pic>
        <p:nvPicPr>
          <p:cNvPr id="15362" name="Content Placeholder 5" descr="2013Aug11Bumblebee6045.jpg"/>
          <p:cNvPicPr>
            <a:picLocks noGrp="1" noChangeAspect="1"/>
          </p:cNvPicPr>
          <p:nvPr>
            <p:ph idx="1"/>
          </p:nvPr>
        </p:nvPicPr>
        <p:blipFill>
          <a:blip r:embed="rId2"/>
          <a:srcRect t="8737" b="8737"/>
          <a:stretch>
            <a:fillRect/>
          </a:stretch>
        </p:blipFill>
        <p:spPr/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Palatino" pitchFamily="-72" charset="0"/>
                <a:ea typeface="Palatino" pitchFamily="-72" charset="0"/>
                <a:cs typeface="Palatino" pitchFamily="-72" charset="0"/>
              </a:rPr>
              <a:t>Bumblebee Nest</a:t>
            </a:r>
            <a:endParaRPr lang="en-US"/>
          </a:p>
        </p:txBody>
      </p:sp>
      <p:pic>
        <p:nvPicPr>
          <p:cNvPr id="16386" name="Content Placeholder 3" descr="2005August31BumblebeeNest1.jpg"/>
          <p:cNvPicPr>
            <a:picLocks noGrp="1" noChangeAspect="1"/>
          </p:cNvPicPr>
          <p:nvPr>
            <p:ph idx="1"/>
          </p:nvPr>
        </p:nvPicPr>
        <p:blipFill>
          <a:blip r:embed="rId2"/>
          <a:srcRect t="8752" b="8752"/>
          <a:stretch>
            <a:fillRect/>
          </a:stretch>
        </p:blipFill>
        <p:spPr/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Palatino" pitchFamily="-72" charset="0"/>
                <a:ea typeface="Palatino" pitchFamily="-72" charset="0"/>
                <a:cs typeface="Palatino" pitchFamily="-72" charset="0"/>
              </a:rPr>
              <a:t>Bumblebee Nest</a:t>
            </a:r>
            <a:endParaRPr lang="en-US"/>
          </a:p>
        </p:txBody>
      </p:sp>
      <p:pic>
        <p:nvPicPr>
          <p:cNvPr id="17410" name="Content Placeholder 3" descr="2005August31BumblebeeNest2.jpg"/>
          <p:cNvPicPr>
            <a:picLocks noGrp="1" noChangeAspect="1"/>
          </p:cNvPicPr>
          <p:nvPr>
            <p:ph idx="1"/>
          </p:nvPr>
        </p:nvPicPr>
        <p:blipFill>
          <a:blip r:embed="rId2"/>
          <a:srcRect t="8752" b="8752"/>
          <a:stretch>
            <a:fillRect/>
          </a:stretch>
        </p:blipFill>
        <p:spPr/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Palatino" pitchFamily="-72" charset="0"/>
                <a:ea typeface="Palatino" pitchFamily="-72" charset="0"/>
                <a:cs typeface="Palatino" pitchFamily="-72" charset="0"/>
              </a:rPr>
              <a:t>Bumblebee Nest</a:t>
            </a:r>
            <a:endParaRPr lang="en-US"/>
          </a:p>
        </p:txBody>
      </p:sp>
      <p:pic>
        <p:nvPicPr>
          <p:cNvPr id="18434" name="Content Placeholder 3" descr="2005August31BumblebeeNest3.jpg"/>
          <p:cNvPicPr>
            <a:picLocks noGrp="1" noChangeAspect="1"/>
          </p:cNvPicPr>
          <p:nvPr>
            <p:ph idx="1"/>
          </p:nvPr>
        </p:nvPicPr>
        <p:blipFill>
          <a:blip r:embed="rId2"/>
          <a:srcRect t="8752" b="8752"/>
          <a:stretch>
            <a:fillRect/>
          </a:stretch>
        </p:blipFill>
        <p:spPr/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Palatino" pitchFamily="-72" charset="0"/>
                <a:ea typeface="Palatino" pitchFamily="-72" charset="0"/>
                <a:cs typeface="Palatino" pitchFamily="-72" charset="0"/>
              </a:rPr>
              <a:t>Bumblebee Nest</a:t>
            </a:r>
            <a:endParaRPr lang="en-US"/>
          </a:p>
        </p:txBody>
      </p:sp>
      <p:pic>
        <p:nvPicPr>
          <p:cNvPr id="19458" name="Content Placeholder 3" descr="2005August31BumblebeeNest4.jpg"/>
          <p:cNvPicPr>
            <a:picLocks noGrp="1" noChangeAspect="1"/>
          </p:cNvPicPr>
          <p:nvPr>
            <p:ph idx="1"/>
          </p:nvPr>
        </p:nvPicPr>
        <p:blipFill>
          <a:blip r:embed="rId2"/>
          <a:srcRect t="8752" b="8752"/>
          <a:stretch>
            <a:fillRect/>
          </a:stretch>
        </p:blipFill>
        <p:spPr/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812800" y="298450"/>
            <a:ext cx="8229600" cy="1143000"/>
          </a:xfrm>
        </p:spPr>
        <p:txBody>
          <a:bodyPr/>
          <a:lstStyle/>
          <a:p>
            <a:pPr eaLnBrk="1" hangingPunct="1"/>
            <a:r>
              <a:rPr lang="en-US" sz="3000">
                <a:latin typeface="Palatino" pitchFamily="-72" charset="0"/>
                <a:ea typeface="Palatino" pitchFamily="-72" charset="0"/>
                <a:cs typeface="Palatino" pitchFamily="-72" charset="0"/>
              </a:rPr>
              <a:t>A Child’s Toy Included in a Cereal Box in the 1940’s.  Whirling it Around Made it Buzz.</a:t>
            </a:r>
          </a:p>
        </p:txBody>
      </p:sp>
      <p:pic>
        <p:nvPicPr>
          <p:cNvPr id="20482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>
                <a:latin typeface="Palatino" pitchFamily="-72" charset="0"/>
                <a:ea typeface="Palatino" pitchFamily="-72" charset="0"/>
                <a:cs typeface="Palatino" pitchFamily="-72" charset="0"/>
              </a:rPr>
              <a:t>A Child’s Toy Included in a Cereal Box in the 1940’s.  Whirling it Around Made it Buzz.</a:t>
            </a:r>
            <a:endParaRPr lang="en-US" sz="2800"/>
          </a:p>
        </p:txBody>
      </p:sp>
      <p:pic>
        <p:nvPicPr>
          <p:cNvPr id="21506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48</Words>
  <Application>Microsoft Macintosh PowerPoint</Application>
  <PresentationFormat>On-screen Show (4:3)</PresentationFormat>
  <Paragraphs>10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ＭＳ Ｐゴシック</vt:lpstr>
      <vt:lpstr>Calibri</vt:lpstr>
      <vt:lpstr>Palatino</vt:lpstr>
      <vt:lpstr>Office Theme</vt:lpstr>
      <vt:lpstr>              </vt:lpstr>
      <vt:lpstr> Bombus Ternarius Tricolored Bumblebee </vt:lpstr>
      <vt:lpstr>Bumblebee</vt:lpstr>
      <vt:lpstr>Bumblebee Nest</vt:lpstr>
      <vt:lpstr>Bumblebee Nest</vt:lpstr>
      <vt:lpstr>Bumblebee Nest</vt:lpstr>
      <vt:lpstr>Bumblebee Nest</vt:lpstr>
      <vt:lpstr>A Child’s Toy Included in a Cereal Box in the 1940’s.  Whirling it Around Made it Buzz.</vt:lpstr>
      <vt:lpstr>A Child’s Toy Included in a Cereal Box in the 1940’s.  Whirling it Around Made it Buzz.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Bumblebees</dc:title>
  <dc:creator>Loretta &amp; Hildegard Kuse</dc:creator>
  <cp:keywords/>
  <cp:lastModifiedBy>Cathy Retzer</cp:lastModifiedBy>
  <cp:revision>13</cp:revision>
  <dcterms:created xsi:type="dcterms:W3CDTF">2019-09-06T13:38:17Z</dcterms:created>
  <dcterms:modified xsi:type="dcterms:W3CDTF">2019-09-12T00:12:17Z</dcterms:modified>
</cp:coreProperties>
</file>