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58" r:id="rId5"/>
    <p:sldId id="260" r:id="rId6"/>
    <p:sldId id="264" r:id="rId7"/>
    <p:sldId id="263" r:id="rId8"/>
    <p:sldId id="257" r:id="rId9"/>
    <p:sldId id="259" r:id="rId10"/>
    <p:sldId id="262" r:id="rId11"/>
    <p:sldId id="261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11"/>
    <p:restoredTop sz="94658"/>
  </p:normalViewPr>
  <p:slideViewPr>
    <p:cSldViewPr snapToGrid="0" snapToObjects="1">
      <p:cViewPr varScale="1">
        <p:scale>
          <a:sx n="101" d="100"/>
          <a:sy n="101" d="100"/>
        </p:scale>
        <p:origin x="-9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D955A-701D-4DFE-9673-9450D16A08E9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7669-2912-414B-BDB2-EED841B22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5B819-12B9-41FC-B0CB-D4A9706263EC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B6E37-9C1A-43A3-BC2E-F93663003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E7843-01FF-4856-AC53-B6944566861B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20E7-C53D-493D-A0BD-8FB0D48C0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337C1-F518-4AD9-909A-E0BFDE32C115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DD404-1306-416C-968A-622A9DD76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05941-AE8A-41BD-B4E1-37393393C686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1AB17-2690-473E-AF6C-0368262BD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E9A3B-B7CD-4A11-8123-6F20F51ADDA2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9473A-1B41-442C-87C0-81156C665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484B-9D66-4636-8AA6-710B432E0D2D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045F1-C785-4472-94B5-30EA2A098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BA832-7440-4FE4-8A76-667799D5862E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658E3-EB00-4EBC-B0F1-82052F0CB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58405-18E2-4FFF-AA27-DD5C09F9DDB8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E6E3B-1423-48C0-87FF-8DA64F603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A2FEC-A5BF-4F1D-885A-F1F182BFDC7B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A50B0-A56E-4536-A42B-EC256F039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28E4D-625B-47D6-B6BD-6D8DE043994E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E895C-810A-4805-9487-E3403731C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D43ED84-C3B6-40FA-AACD-D986B699F14C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019815E-B522-4140-B160-5C8924383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Bald Faced Hornet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1763" y="1765300"/>
            <a:ext cx="66802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+mj-ea"/>
                <a:cs typeface="+mj-cs"/>
              </a:rPr>
              <a:t>Part of a Bald Faced Hornet Nest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13" y="1236663"/>
            <a:ext cx="8180387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</a:rPr>
              <a:t>Bald Faced Hornets Can Sting</a:t>
            </a:r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8042275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Bald Faced Hornet Nest With a Long Tube for Entrances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4788" y="1600200"/>
            <a:ext cx="6194425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Bald Faced Hornet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latin typeface="Palatino" pitchFamily="2" charset="77"/>
                <a:ea typeface="+mn-ea"/>
                <a:cs typeface="+mn-cs"/>
              </a:rPr>
              <a:t>2002 - June 23 - July 14</a:t>
            </a:r>
            <a:endParaRPr lang="en-US" dirty="0">
              <a:latin typeface="Palatino" pitchFamily="2" charset="77"/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latin typeface="Palatino" pitchFamily="2" charset="77"/>
                <a:ea typeface="+mn-ea"/>
                <a:cs typeface="+mn-cs"/>
              </a:rPr>
              <a:t>Bald-faced hornet nest with long tube and hornet going in and out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latin typeface="Palatino" pitchFamily="2" charset="77"/>
                <a:ea typeface="+mn-ea"/>
                <a:cs typeface="+mn-cs"/>
              </a:rPr>
              <a:t>Bald-faced hornets' nest at home of Linda </a:t>
            </a:r>
            <a:r>
              <a:rPr lang="en-US" dirty="0" err="1">
                <a:latin typeface="Palatino" pitchFamily="2" charset="77"/>
                <a:ea typeface="+mn-ea"/>
                <a:cs typeface="+mn-cs"/>
              </a:rPr>
              <a:t>Frischman's</a:t>
            </a:r>
            <a:r>
              <a:rPr lang="en-US" dirty="0">
                <a:latin typeface="Palatino" pitchFamily="2" charset="77"/>
                <a:ea typeface="+mn-ea"/>
                <a:cs typeface="+mn-cs"/>
              </a:rPr>
              <a:t> daughter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Bald Faced Hornet</a:t>
            </a:r>
            <a:endParaRPr lang="en-US"/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1763" y="1765300"/>
            <a:ext cx="66802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+mj-ea"/>
                <a:cs typeface="+mj-cs"/>
              </a:rPr>
              <a:t>Bald Faced Hornet in Apple Tree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241425"/>
            <a:ext cx="835342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+mj-ea"/>
                <a:cs typeface="+mj-cs"/>
              </a:rPr>
              <a:t>Barn Boards From Which Wood Has Been Shaved to Make Nests</a:t>
            </a:r>
          </a:p>
        </p:txBody>
      </p:sp>
      <p:pic>
        <p:nvPicPr>
          <p:cNvPr id="1843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+mj-ea"/>
                <a:cs typeface="+mj-cs"/>
              </a:rPr>
              <a:t>Bald Faced Hornet in Maple Tree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12850" y="1600200"/>
            <a:ext cx="6716713" cy="4525963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+mj-ea"/>
                <a:cs typeface="+mj-cs"/>
              </a:rPr>
              <a:t>Bald Faced Hornet Nest in Basswood Tree</a:t>
            </a:r>
          </a:p>
        </p:txBody>
      </p:sp>
      <p:pic>
        <p:nvPicPr>
          <p:cNvPr id="20482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+mj-ea"/>
                <a:cs typeface="+mj-cs"/>
              </a:rPr>
              <a:t>Part of a Bald Faced Hornet Nest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4550" y="1600200"/>
            <a:ext cx="7453313" cy="45259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96</Words>
  <Application>Microsoft Macintosh PowerPoint</Application>
  <PresentationFormat>On-screen Show (4:3)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ＭＳ Ｐゴシック</vt:lpstr>
      <vt:lpstr>Arial</vt:lpstr>
      <vt:lpstr>Palatino</vt:lpstr>
      <vt:lpstr>Office Theme</vt:lpstr>
      <vt:lpstr>Bald Faced Hornet</vt:lpstr>
      <vt:lpstr>Bald Faced Hornet Nest With a Long Tube for Entrances</vt:lpstr>
      <vt:lpstr>Bald Faced Hornet</vt:lpstr>
      <vt:lpstr>Bald Faced Hornet</vt:lpstr>
      <vt:lpstr>Bald Faced Hornet in Apple Tree</vt:lpstr>
      <vt:lpstr>Barn Boards From Which Wood Has Been Shaved to Make Nests</vt:lpstr>
      <vt:lpstr>Bald Faced Hornet in Maple Tree</vt:lpstr>
      <vt:lpstr>Bald Faced Hornet Nest in Basswood Tree</vt:lpstr>
      <vt:lpstr>Part of a Bald Faced Hornet Nest</vt:lpstr>
      <vt:lpstr>Part of a Bald Faced Hornet Nest</vt:lpstr>
      <vt:lpstr>Bald Faced Hornets Can Sting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Bald Faced Hornet</dc:title>
  <dc:creator>Loretta &amp; Hildegard Kuse</dc:creator>
  <cp:lastModifiedBy>Cathy Retzer</cp:lastModifiedBy>
  <cp:revision>18</cp:revision>
  <dcterms:created xsi:type="dcterms:W3CDTF">2019-09-06T03:52:23Z</dcterms:created>
  <dcterms:modified xsi:type="dcterms:W3CDTF">2019-09-11T21:33:06Z</dcterms:modified>
</cp:coreProperties>
</file>